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fntdata" ContentType="application/x-fontdata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9144000" cy="5143500" type="screen16x9"/>
  <p:notesSz cx="6858000" cy="9144000"/>
  <p:embeddedFontLst>
    <p:embeddedFont>
      <p:font typeface="Playfair Display" panose="020B0604020202020204" charset="0"/>
      <p:regular r:id="rId7"/>
      <p:bold r:id="rId8"/>
      <p:italic r:id="rId9"/>
      <p:boldItalic r:id="rId10"/>
    </p:embeddedFont>
    <p:embeddedFont>
      <p:font typeface="Playfair Display SemiBold" panose="020B0604020202020204" charset="0"/>
      <p:regular r:id="rId11"/>
      <p:bold r:id="rId12"/>
      <p:italic r:id="rId13"/>
      <p:boldItalic r:id="rId14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203" d="100"/>
          <a:sy n="203" d="100"/>
        </p:scale>
        <p:origin x="508" y="11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2.fntdata"/><Relationship Id="rId13" Type="http://schemas.openxmlformats.org/officeDocument/2006/relationships/font" Target="fonts/font7.fntdata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font" Target="fonts/font1.fntdata"/><Relationship Id="rId12" Type="http://schemas.openxmlformats.org/officeDocument/2006/relationships/font" Target="fonts/font6.fntdata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font" Target="fonts/font5.fntdata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font" Target="fonts/font4.fntdata"/><Relationship Id="rId4" Type="http://schemas.openxmlformats.org/officeDocument/2006/relationships/slide" Target="slides/slide3.xml"/><Relationship Id="rId9" Type="http://schemas.openxmlformats.org/officeDocument/2006/relationships/font" Target="fonts/font3.fntdata"/><Relationship Id="rId14" Type="http://schemas.openxmlformats.org/officeDocument/2006/relationships/font" Target="fonts/font8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g24c515510ab_0_3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Google Shape;84;g24c515510ab_0_3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g24c5272280f_1_4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0" name="Google Shape;140;g24c5272280f_1_4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g24c5272280f_1_16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6" name="Google Shape;186;g24c5272280f_1_16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/>
          <p:nvPr/>
        </p:nvSpPr>
        <p:spPr>
          <a:xfrm>
            <a:off x="4113275" y="1123513"/>
            <a:ext cx="3933300" cy="2151300"/>
          </a:xfrm>
          <a:prstGeom prst="ellipse">
            <a:avLst/>
          </a:prstGeom>
          <a:solidFill>
            <a:srgbClr val="FFFF00"/>
          </a:solidFill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" name="Google Shape;55;p13"/>
          <p:cNvSpPr txBox="1"/>
          <p:nvPr/>
        </p:nvSpPr>
        <p:spPr>
          <a:xfrm>
            <a:off x="5152500" y="1344363"/>
            <a:ext cx="1741800" cy="49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 b="1"/>
              <a:t>Fagasa ECE </a:t>
            </a:r>
            <a:endParaRPr sz="2000" b="1"/>
          </a:p>
        </p:txBody>
      </p:sp>
      <p:sp>
        <p:nvSpPr>
          <p:cNvPr id="56" name="Google Shape;56;p13"/>
          <p:cNvSpPr/>
          <p:nvPr/>
        </p:nvSpPr>
        <p:spPr>
          <a:xfrm>
            <a:off x="5586425" y="902050"/>
            <a:ext cx="987000" cy="420900"/>
          </a:xfrm>
          <a:prstGeom prst="rect">
            <a:avLst/>
          </a:prstGeom>
          <a:solidFill>
            <a:schemeClr val="lt2"/>
          </a:solidFill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" name="Google Shape;57;p13"/>
          <p:cNvSpPr txBox="1"/>
          <p:nvPr/>
        </p:nvSpPr>
        <p:spPr>
          <a:xfrm>
            <a:off x="5520075" y="804700"/>
            <a:ext cx="1164900" cy="615600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Secondary</a:t>
            </a:r>
            <a:endParaRPr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Exit</a:t>
            </a:r>
            <a:endParaRPr/>
          </a:p>
        </p:txBody>
      </p:sp>
      <p:sp>
        <p:nvSpPr>
          <p:cNvPr id="58" name="Google Shape;58;p13"/>
          <p:cNvSpPr/>
          <p:nvPr/>
        </p:nvSpPr>
        <p:spPr>
          <a:xfrm>
            <a:off x="2264925" y="993938"/>
            <a:ext cx="1741800" cy="2492400"/>
          </a:xfrm>
          <a:prstGeom prst="rect">
            <a:avLst/>
          </a:prstGeom>
          <a:solidFill>
            <a:srgbClr val="999999"/>
          </a:solidFill>
          <a:ln w="2857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9" name="Google Shape;59;p13"/>
          <p:cNvSpPr txBox="1"/>
          <p:nvPr/>
        </p:nvSpPr>
        <p:spPr>
          <a:xfrm>
            <a:off x="2602275" y="1909463"/>
            <a:ext cx="11649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/>
              <a:t>Playground</a:t>
            </a:r>
            <a:endParaRPr b="1"/>
          </a:p>
        </p:txBody>
      </p:sp>
      <p:sp>
        <p:nvSpPr>
          <p:cNvPr id="60" name="Google Shape;60;p13"/>
          <p:cNvSpPr txBox="1"/>
          <p:nvPr/>
        </p:nvSpPr>
        <p:spPr>
          <a:xfrm>
            <a:off x="5200650" y="4617925"/>
            <a:ext cx="1645500" cy="369300"/>
          </a:xfrm>
          <a:prstGeom prst="rect">
            <a:avLst/>
          </a:prstGeom>
          <a:solidFill>
            <a:srgbClr val="6AA84F"/>
          </a:solidFill>
          <a:ln w="1905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 b="1"/>
              <a:t>Cafeteria/Safe zone</a:t>
            </a:r>
            <a:endParaRPr sz="1200" b="1"/>
          </a:p>
        </p:txBody>
      </p:sp>
      <p:cxnSp>
        <p:nvCxnSpPr>
          <p:cNvPr id="61" name="Google Shape;61;p13"/>
          <p:cNvCxnSpPr>
            <a:endCxn id="57" idx="0"/>
          </p:cNvCxnSpPr>
          <p:nvPr/>
        </p:nvCxnSpPr>
        <p:spPr>
          <a:xfrm>
            <a:off x="6102525" y="804700"/>
            <a:ext cx="0" cy="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62" name="Google Shape;62;p13"/>
          <p:cNvCxnSpPr>
            <a:endCxn id="63" idx="3"/>
          </p:cNvCxnSpPr>
          <p:nvPr/>
        </p:nvCxnSpPr>
        <p:spPr>
          <a:xfrm flipH="1">
            <a:off x="1601775" y="4459325"/>
            <a:ext cx="3798300" cy="288300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solid"/>
            <a:round/>
            <a:headEnd type="none" w="med" len="med"/>
            <a:tailEnd type="triangle" w="med" len="med"/>
          </a:ln>
        </p:spPr>
      </p:cxnSp>
      <p:pic>
        <p:nvPicPr>
          <p:cNvPr id="64" name="Google Shape;6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" y="3840200"/>
            <a:ext cx="833257" cy="1085699"/>
          </a:xfrm>
          <a:prstGeom prst="rect">
            <a:avLst/>
          </a:prstGeom>
          <a:noFill/>
          <a:ln>
            <a:noFill/>
          </a:ln>
        </p:spPr>
      </p:pic>
      <p:sp>
        <p:nvSpPr>
          <p:cNvPr id="65" name="Google Shape;65;p13"/>
          <p:cNvSpPr txBox="1"/>
          <p:nvPr/>
        </p:nvSpPr>
        <p:spPr>
          <a:xfrm>
            <a:off x="85525" y="244350"/>
            <a:ext cx="1293300" cy="1231500"/>
          </a:xfrm>
          <a:prstGeom prst="rect">
            <a:avLst/>
          </a:prstGeom>
          <a:solidFill>
            <a:srgbClr val="6AA84F"/>
          </a:solidFill>
          <a:ln w="2857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/>
              <a:t>Tsunami Safe Zone (</a:t>
            </a:r>
            <a:r>
              <a:rPr lang="en"/>
              <a:t>high grounds)</a:t>
            </a:r>
            <a:endParaRPr sz="120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/>
              <a:t>MaChee Family</a:t>
            </a:r>
            <a:endParaRPr sz="1200"/>
          </a:p>
        </p:txBody>
      </p:sp>
      <p:sp>
        <p:nvSpPr>
          <p:cNvPr id="66" name="Google Shape;66;p13"/>
          <p:cNvSpPr/>
          <p:nvPr/>
        </p:nvSpPr>
        <p:spPr>
          <a:xfrm>
            <a:off x="5729975" y="2400813"/>
            <a:ext cx="333900" cy="348000"/>
          </a:xfrm>
          <a:prstGeom prst="smileyFace">
            <a:avLst>
              <a:gd name="adj" fmla="val 4653"/>
            </a:avLst>
          </a:prstGeom>
          <a:solidFill>
            <a:srgbClr val="FFFF00"/>
          </a:solidFill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7" name="Google Shape;67;p13"/>
          <p:cNvSpPr txBox="1"/>
          <p:nvPr/>
        </p:nvSpPr>
        <p:spPr>
          <a:xfrm rot="-412890">
            <a:off x="2462488" y="4633338"/>
            <a:ext cx="1322024" cy="3384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/>
              <a:t>Distance 125ft </a:t>
            </a:r>
            <a:endParaRPr sz="1000"/>
          </a:p>
        </p:txBody>
      </p:sp>
      <p:cxnSp>
        <p:nvCxnSpPr>
          <p:cNvPr id="68" name="Google Shape;68;p13"/>
          <p:cNvCxnSpPr>
            <a:endCxn id="65" idx="2"/>
          </p:cNvCxnSpPr>
          <p:nvPr/>
        </p:nvCxnSpPr>
        <p:spPr>
          <a:xfrm rot="10800000">
            <a:off x="732175" y="1475850"/>
            <a:ext cx="318600" cy="2702400"/>
          </a:xfrm>
          <a:prstGeom prst="straightConnector1">
            <a:avLst/>
          </a:prstGeom>
          <a:noFill/>
          <a:ln w="2857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sp>
        <p:nvSpPr>
          <p:cNvPr id="69" name="Google Shape;69;p13"/>
          <p:cNvSpPr txBox="1"/>
          <p:nvPr/>
        </p:nvSpPr>
        <p:spPr>
          <a:xfrm>
            <a:off x="5453150" y="2654538"/>
            <a:ext cx="4031700" cy="35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/>
              <a:t>You are here</a:t>
            </a:r>
            <a:endParaRPr sz="1100"/>
          </a:p>
        </p:txBody>
      </p:sp>
      <p:sp>
        <p:nvSpPr>
          <p:cNvPr id="70" name="Google Shape;70;p13"/>
          <p:cNvSpPr txBox="1"/>
          <p:nvPr/>
        </p:nvSpPr>
        <p:spPr>
          <a:xfrm>
            <a:off x="5660400" y="3004788"/>
            <a:ext cx="987000" cy="615600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Entrance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    Exit</a:t>
            </a:r>
            <a:endParaRPr/>
          </a:p>
        </p:txBody>
      </p:sp>
      <p:sp>
        <p:nvSpPr>
          <p:cNvPr id="71" name="Google Shape;71;p13"/>
          <p:cNvSpPr/>
          <p:nvPr/>
        </p:nvSpPr>
        <p:spPr>
          <a:xfrm>
            <a:off x="1993675" y="12696"/>
            <a:ext cx="4915817" cy="348000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lvl="0" algn="ctr"/>
            <a:r>
              <a:rPr b="0" i="0" dirty="0">
                <a:ln w="9525" cap="flat" cmpd="sng">
                  <a:solidFill>
                    <a:schemeClr val="dk2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FF0000"/>
                </a:solidFill>
                <a:latin typeface="Arial"/>
              </a:rPr>
              <a:t>Evacuation </a:t>
            </a:r>
            <a:r>
              <a:rPr lang="en-US" b="0" i="0" dirty="0">
                <a:ln w="9525" cap="flat" cmpd="sng">
                  <a:solidFill>
                    <a:schemeClr val="dk2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FF0000"/>
                </a:solidFill>
                <a:latin typeface="Arial"/>
              </a:rPr>
              <a:t>Map</a:t>
            </a:r>
            <a:endParaRPr b="0" i="0" dirty="0">
              <a:ln w="9525" cap="flat" cmpd="sng">
                <a:solidFill>
                  <a:schemeClr val="dk2"/>
                </a:solidFill>
                <a:prstDash val="solid"/>
                <a:round/>
                <a:headEnd type="none" w="sm" len="sm"/>
                <a:tailEnd type="none" w="sm" len="sm"/>
              </a:ln>
              <a:solidFill>
                <a:srgbClr val="FF0000"/>
              </a:solidFill>
              <a:latin typeface="Arial"/>
            </a:endParaRPr>
          </a:p>
        </p:txBody>
      </p:sp>
      <p:sp>
        <p:nvSpPr>
          <p:cNvPr id="72" name="Google Shape;72;p13"/>
          <p:cNvSpPr txBox="1"/>
          <p:nvPr/>
        </p:nvSpPr>
        <p:spPr>
          <a:xfrm>
            <a:off x="3237600" y="377425"/>
            <a:ext cx="1796100" cy="507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 b="1"/>
              <a:t>Fagasa ECE</a:t>
            </a:r>
            <a:endParaRPr sz="2100" b="1"/>
          </a:p>
        </p:txBody>
      </p:sp>
      <p:cxnSp>
        <p:nvCxnSpPr>
          <p:cNvPr id="73" name="Google Shape;73;p13"/>
          <p:cNvCxnSpPr>
            <a:endCxn id="60" idx="0"/>
          </p:cNvCxnSpPr>
          <p:nvPr/>
        </p:nvCxnSpPr>
        <p:spPr>
          <a:xfrm flipH="1">
            <a:off x="6023400" y="3528925"/>
            <a:ext cx="6000" cy="1089000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solid"/>
            <a:round/>
            <a:headEnd type="none" w="med" len="med"/>
            <a:tailEnd type="triangle" w="med" len="med"/>
          </a:ln>
        </p:spPr>
      </p:cxnSp>
      <p:sp>
        <p:nvSpPr>
          <p:cNvPr id="74" name="Google Shape;74;p13"/>
          <p:cNvSpPr txBox="1"/>
          <p:nvPr/>
        </p:nvSpPr>
        <p:spPr>
          <a:xfrm>
            <a:off x="5892250" y="3982775"/>
            <a:ext cx="9870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" name="Google Shape;75;p13"/>
          <p:cNvSpPr/>
          <p:nvPr/>
        </p:nvSpPr>
        <p:spPr>
          <a:xfrm>
            <a:off x="1433700" y="504713"/>
            <a:ext cx="7491000" cy="3733800"/>
          </a:xfrm>
          <a:prstGeom prst="rect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" name="Google Shape;76;p13"/>
          <p:cNvSpPr txBox="1"/>
          <p:nvPr/>
        </p:nvSpPr>
        <p:spPr>
          <a:xfrm>
            <a:off x="5440950" y="4017738"/>
            <a:ext cx="1164900" cy="400200"/>
          </a:xfrm>
          <a:prstGeom prst="rect">
            <a:avLst/>
          </a:prstGeom>
          <a:solidFill>
            <a:srgbClr val="FF9900"/>
          </a:solidFill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/>
              <a:t>Exit Gate</a:t>
            </a:r>
            <a:endParaRPr b="1"/>
          </a:p>
        </p:txBody>
      </p:sp>
      <p:sp>
        <p:nvSpPr>
          <p:cNvPr id="77" name="Google Shape;77;p13"/>
          <p:cNvSpPr txBox="1"/>
          <p:nvPr/>
        </p:nvSpPr>
        <p:spPr>
          <a:xfrm rot="-5400000">
            <a:off x="8207850" y="3036888"/>
            <a:ext cx="1164900" cy="400200"/>
          </a:xfrm>
          <a:prstGeom prst="rect">
            <a:avLst/>
          </a:prstGeom>
          <a:solidFill>
            <a:srgbClr val="FF9900"/>
          </a:solidFill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/>
              <a:t>Exit Gate</a:t>
            </a:r>
            <a:endParaRPr b="1"/>
          </a:p>
        </p:txBody>
      </p:sp>
      <p:cxnSp>
        <p:nvCxnSpPr>
          <p:cNvPr id="78" name="Google Shape;78;p13"/>
          <p:cNvCxnSpPr/>
          <p:nvPr/>
        </p:nvCxnSpPr>
        <p:spPr>
          <a:xfrm rot="10800000">
            <a:off x="1136139" y="4251737"/>
            <a:ext cx="1527300" cy="171900"/>
          </a:xfrm>
          <a:prstGeom prst="straightConnector1">
            <a:avLst/>
          </a:prstGeom>
          <a:noFill/>
          <a:ln w="2857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79" name="Google Shape;79;p13"/>
          <p:cNvCxnSpPr/>
          <p:nvPr/>
        </p:nvCxnSpPr>
        <p:spPr>
          <a:xfrm flipH="1">
            <a:off x="2663450" y="4382538"/>
            <a:ext cx="2727600" cy="125700"/>
          </a:xfrm>
          <a:prstGeom prst="straightConnector1">
            <a:avLst/>
          </a:prstGeom>
          <a:noFill/>
          <a:ln w="2857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sp>
        <p:nvSpPr>
          <p:cNvPr id="80" name="Google Shape;80;p13"/>
          <p:cNvSpPr txBox="1"/>
          <p:nvPr/>
        </p:nvSpPr>
        <p:spPr>
          <a:xfrm>
            <a:off x="6726900" y="4288225"/>
            <a:ext cx="2417100" cy="78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457200" lvl="0" indent="-311150" algn="l" rtl="0">
              <a:spcBef>
                <a:spcPts val="0"/>
              </a:spcBef>
              <a:spcAft>
                <a:spcPts val="0"/>
              </a:spcAft>
              <a:buSzPts val="1300"/>
              <a:buFont typeface="Playfair Display SemiBold"/>
              <a:buChar char="●"/>
            </a:pPr>
            <a:r>
              <a:rPr lang="en" sz="1300">
                <a:latin typeface="Playfair Display SemiBold"/>
                <a:ea typeface="Playfair Display SemiBold"/>
                <a:cs typeface="Playfair Display SemiBold"/>
                <a:sym typeface="Playfair Display SemiBold"/>
              </a:rPr>
              <a:t>Solid Arrow (route to safe zone)</a:t>
            </a:r>
            <a:endParaRPr sz="1300">
              <a:latin typeface="Playfair Display SemiBold"/>
              <a:ea typeface="Playfair Display SemiBold"/>
              <a:cs typeface="Playfair Display SemiBold"/>
              <a:sym typeface="Playfair Display SemiBold"/>
            </a:endParaRPr>
          </a:p>
          <a:p>
            <a:pPr marL="457200" lvl="0" indent="-311150" algn="l" rtl="0">
              <a:spcBef>
                <a:spcPts val="0"/>
              </a:spcBef>
              <a:spcAft>
                <a:spcPts val="0"/>
              </a:spcAft>
              <a:buSzPts val="1300"/>
              <a:buFont typeface="Playfair Display SemiBold"/>
              <a:buChar char="●"/>
            </a:pPr>
            <a:r>
              <a:rPr lang="en" sz="1300">
                <a:latin typeface="Playfair Display SemiBold"/>
                <a:ea typeface="Playfair Display SemiBold"/>
                <a:cs typeface="Playfair Display SemiBold"/>
                <a:sym typeface="Playfair Display SemiBold"/>
              </a:rPr>
              <a:t>Green Box (safe zone)</a:t>
            </a:r>
            <a:endParaRPr sz="1300">
              <a:latin typeface="Playfair Display SemiBold"/>
              <a:ea typeface="Playfair Display SemiBold"/>
              <a:cs typeface="Playfair Display SemiBold"/>
              <a:sym typeface="Playfair Display SemiBold"/>
            </a:endParaRPr>
          </a:p>
        </p:txBody>
      </p:sp>
      <p:sp>
        <p:nvSpPr>
          <p:cNvPr id="81" name="Google Shape;81;p13"/>
          <p:cNvSpPr txBox="1"/>
          <p:nvPr/>
        </p:nvSpPr>
        <p:spPr>
          <a:xfrm>
            <a:off x="525350" y="4480675"/>
            <a:ext cx="1164900" cy="400200"/>
          </a:xfrm>
          <a:prstGeom prst="rect">
            <a:avLst/>
          </a:prstGeom>
          <a:solidFill>
            <a:srgbClr val="6AA84F"/>
          </a:solidFill>
          <a:ln w="2857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Fire Zone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/>
          <p:nvPr/>
        </p:nvSpPr>
        <p:spPr>
          <a:xfrm>
            <a:off x="2235550" y="110521"/>
            <a:ext cx="4410677" cy="420924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lvl="0" algn="ctr"/>
            <a:r>
              <a:rPr b="0" i="0" dirty="0">
                <a:ln w="9525" cap="flat" cmpd="sng">
                  <a:solidFill>
                    <a:schemeClr val="dk2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FF0000"/>
                </a:solidFill>
                <a:latin typeface="Arial"/>
              </a:rPr>
              <a:t>Evacuation </a:t>
            </a:r>
            <a:r>
              <a:rPr lang="en-US" dirty="0">
                <a:ln w="9525" cap="flat" cmpd="sng">
                  <a:solidFill>
                    <a:schemeClr val="dk2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FF0000"/>
                </a:solidFill>
              </a:rPr>
              <a:t>Map</a:t>
            </a:r>
            <a:endParaRPr b="0" i="0" dirty="0">
              <a:ln w="9525" cap="flat" cmpd="sng">
                <a:solidFill>
                  <a:schemeClr val="dk2"/>
                </a:solidFill>
                <a:prstDash val="solid"/>
                <a:round/>
                <a:headEnd type="none" w="sm" len="sm"/>
                <a:tailEnd type="none" w="sm" len="sm"/>
              </a:ln>
              <a:solidFill>
                <a:srgbClr val="FF0000"/>
              </a:solidFill>
              <a:latin typeface="Arial"/>
            </a:endParaRPr>
          </a:p>
        </p:txBody>
      </p:sp>
      <p:sp>
        <p:nvSpPr>
          <p:cNvPr id="87" name="Google Shape;87;p14"/>
          <p:cNvSpPr txBox="1"/>
          <p:nvPr/>
        </p:nvSpPr>
        <p:spPr>
          <a:xfrm>
            <a:off x="2797775" y="531450"/>
            <a:ext cx="3055800" cy="73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200" b="1"/>
              <a:t>Matafao ECE Room 2</a:t>
            </a:r>
            <a:endParaRPr sz="2200" b="1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" name="Google Shape;88;p14"/>
          <p:cNvSpPr/>
          <p:nvPr/>
        </p:nvSpPr>
        <p:spPr>
          <a:xfrm>
            <a:off x="1413875" y="1539400"/>
            <a:ext cx="4776900" cy="2846700"/>
          </a:xfrm>
          <a:prstGeom prst="ellipse">
            <a:avLst/>
          </a:prstGeom>
          <a:solidFill>
            <a:srgbClr val="FFFF00"/>
          </a:solidFill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89" name="Google Shape;89;p14"/>
          <p:cNvCxnSpPr>
            <a:stCxn id="88" idx="0"/>
            <a:endCxn id="88" idx="4"/>
          </p:cNvCxnSpPr>
          <p:nvPr/>
        </p:nvCxnSpPr>
        <p:spPr>
          <a:xfrm>
            <a:off x="3802325" y="1539400"/>
            <a:ext cx="0" cy="284670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90" name="Google Shape;90;p14"/>
          <p:cNvCxnSpPr>
            <a:stCxn id="88" idx="2"/>
            <a:endCxn id="88" idx="6"/>
          </p:cNvCxnSpPr>
          <p:nvPr/>
        </p:nvCxnSpPr>
        <p:spPr>
          <a:xfrm>
            <a:off x="1413875" y="2962750"/>
            <a:ext cx="47769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91" name="Google Shape;91;p14"/>
          <p:cNvSpPr txBox="1"/>
          <p:nvPr/>
        </p:nvSpPr>
        <p:spPr>
          <a:xfrm>
            <a:off x="1893650" y="2371650"/>
            <a:ext cx="18327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ECE Resource Rm</a:t>
            </a:r>
            <a:endParaRPr/>
          </a:p>
        </p:txBody>
      </p:sp>
      <p:sp>
        <p:nvSpPr>
          <p:cNvPr id="92" name="Google Shape;92;p14"/>
          <p:cNvSpPr txBox="1"/>
          <p:nvPr/>
        </p:nvSpPr>
        <p:spPr>
          <a:xfrm>
            <a:off x="4745675" y="3249050"/>
            <a:ext cx="1832700" cy="6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Room 1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" name="Google Shape;93;p14"/>
          <p:cNvSpPr txBox="1"/>
          <p:nvPr/>
        </p:nvSpPr>
        <p:spPr>
          <a:xfrm>
            <a:off x="2565625" y="3214025"/>
            <a:ext cx="18327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Room 2</a:t>
            </a:r>
            <a:endParaRPr/>
          </a:p>
        </p:txBody>
      </p:sp>
      <p:sp>
        <p:nvSpPr>
          <p:cNvPr id="94" name="Google Shape;94;p14"/>
          <p:cNvSpPr txBox="1"/>
          <p:nvPr/>
        </p:nvSpPr>
        <p:spPr>
          <a:xfrm>
            <a:off x="4703125" y="2276250"/>
            <a:ext cx="18327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Room 3</a:t>
            </a:r>
            <a:endParaRPr/>
          </a:p>
        </p:txBody>
      </p:sp>
      <p:sp>
        <p:nvSpPr>
          <p:cNvPr id="95" name="Google Shape;95;p14"/>
          <p:cNvSpPr txBox="1"/>
          <p:nvPr/>
        </p:nvSpPr>
        <p:spPr>
          <a:xfrm rot="10800000">
            <a:off x="4034110" y="4122309"/>
            <a:ext cx="537900" cy="400200"/>
          </a:xfrm>
          <a:prstGeom prst="rect">
            <a:avLst/>
          </a:prstGeom>
          <a:solidFill>
            <a:srgbClr val="FF9900"/>
          </a:solidFill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Exit</a:t>
            </a:r>
            <a:endParaRPr/>
          </a:p>
        </p:txBody>
      </p:sp>
      <p:cxnSp>
        <p:nvCxnSpPr>
          <p:cNvPr id="96" name="Google Shape;96;p14"/>
          <p:cNvCxnSpPr/>
          <p:nvPr/>
        </p:nvCxnSpPr>
        <p:spPr>
          <a:xfrm flipH="1">
            <a:off x="8051450" y="1490525"/>
            <a:ext cx="12000" cy="3598200"/>
          </a:xfrm>
          <a:prstGeom prst="straightConnector1">
            <a:avLst/>
          </a:prstGeom>
          <a:noFill/>
          <a:ln w="2857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97" name="Google Shape;97;p14"/>
          <p:cNvCxnSpPr/>
          <p:nvPr/>
        </p:nvCxnSpPr>
        <p:spPr>
          <a:xfrm>
            <a:off x="8429975" y="1490525"/>
            <a:ext cx="7500" cy="3591900"/>
          </a:xfrm>
          <a:prstGeom prst="straightConnector1">
            <a:avLst/>
          </a:prstGeom>
          <a:noFill/>
          <a:ln w="2857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98" name="Google Shape;98;p14"/>
          <p:cNvCxnSpPr/>
          <p:nvPr/>
        </p:nvCxnSpPr>
        <p:spPr>
          <a:xfrm>
            <a:off x="8210050" y="1502725"/>
            <a:ext cx="28800" cy="340830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dash"/>
            <a:round/>
            <a:headEnd type="none" w="med" len="med"/>
            <a:tailEnd type="none" w="med" len="med"/>
          </a:ln>
        </p:spPr>
      </p:cxnSp>
      <p:sp>
        <p:nvSpPr>
          <p:cNvPr id="99" name="Google Shape;99;p14"/>
          <p:cNvSpPr/>
          <p:nvPr/>
        </p:nvSpPr>
        <p:spPr>
          <a:xfrm>
            <a:off x="6707150" y="2620375"/>
            <a:ext cx="1173000" cy="1492800"/>
          </a:xfrm>
          <a:prstGeom prst="rect">
            <a:avLst/>
          </a:prstGeom>
          <a:solidFill>
            <a:srgbClr val="CCCCCC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0" name="Google Shape;100;p14"/>
          <p:cNvSpPr txBox="1"/>
          <p:nvPr/>
        </p:nvSpPr>
        <p:spPr>
          <a:xfrm>
            <a:off x="6771163" y="3006775"/>
            <a:ext cx="10875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Playground</a:t>
            </a:r>
            <a:endParaRPr/>
          </a:p>
        </p:txBody>
      </p:sp>
      <p:sp>
        <p:nvSpPr>
          <p:cNvPr id="101" name="Google Shape;101;p14"/>
          <p:cNvSpPr txBox="1"/>
          <p:nvPr/>
        </p:nvSpPr>
        <p:spPr>
          <a:xfrm rot="5400000">
            <a:off x="7977050" y="511325"/>
            <a:ext cx="1417200" cy="615600"/>
          </a:xfrm>
          <a:prstGeom prst="rect">
            <a:avLst/>
          </a:prstGeom>
          <a:solidFill>
            <a:srgbClr val="6AA84F"/>
          </a:solidFill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High grounds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 Safe zone</a:t>
            </a:r>
            <a:endParaRPr/>
          </a:p>
        </p:txBody>
      </p:sp>
      <p:sp>
        <p:nvSpPr>
          <p:cNvPr id="102" name="Google Shape;102;p14"/>
          <p:cNvSpPr/>
          <p:nvPr/>
        </p:nvSpPr>
        <p:spPr>
          <a:xfrm>
            <a:off x="415050" y="464275"/>
            <a:ext cx="1173000" cy="1173000"/>
          </a:xfrm>
          <a:prstGeom prst="rect">
            <a:avLst/>
          </a:prstGeom>
          <a:solidFill>
            <a:srgbClr val="6AA84F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Volleyball</a:t>
            </a:r>
            <a:endParaRPr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Court</a:t>
            </a:r>
            <a:endParaRPr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Fire Zone</a:t>
            </a:r>
            <a:endParaRPr/>
          </a:p>
        </p:txBody>
      </p:sp>
      <p:sp>
        <p:nvSpPr>
          <p:cNvPr id="103" name="Google Shape;103;p14"/>
          <p:cNvSpPr txBox="1"/>
          <p:nvPr/>
        </p:nvSpPr>
        <p:spPr>
          <a:xfrm rot="5400000">
            <a:off x="5675875" y="1096050"/>
            <a:ext cx="1435500" cy="615600"/>
          </a:xfrm>
          <a:prstGeom prst="rect">
            <a:avLst/>
          </a:prstGeom>
          <a:noFill/>
          <a:ln w="1905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Sped Resource Room</a:t>
            </a:r>
            <a:endParaRPr/>
          </a:p>
        </p:txBody>
      </p:sp>
      <p:cxnSp>
        <p:nvCxnSpPr>
          <p:cNvPr id="104" name="Google Shape;104;p14"/>
          <p:cNvCxnSpPr/>
          <p:nvPr/>
        </p:nvCxnSpPr>
        <p:spPr>
          <a:xfrm rot="10800000">
            <a:off x="1038625" y="4092975"/>
            <a:ext cx="732900" cy="32970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105" name="Google Shape;105;p14"/>
          <p:cNvCxnSpPr>
            <a:endCxn id="102" idx="2"/>
          </p:cNvCxnSpPr>
          <p:nvPr/>
        </p:nvCxnSpPr>
        <p:spPr>
          <a:xfrm rot="10800000" flipH="1">
            <a:off x="940650" y="1637275"/>
            <a:ext cx="60900" cy="118500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106" name="Google Shape;106;p14"/>
          <p:cNvCxnSpPr/>
          <p:nvPr/>
        </p:nvCxnSpPr>
        <p:spPr>
          <a:xfrm rot="10800000">
            <a:off x="928625" y="2981075"/>
            <a:ext cx="73200" cy="101400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107" name="Google Shape;107;p14"/>
          <p:cNvCxnSpPr/>
          <p:nvPr/>
        </p:nvCxnSpPr>
        <p:spPr>
          <a:xfrm rot="10800000">
            <a:off x="1942550" y="4495850"/>
            <a:ext cx="943200" cy="17130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108" name="Google Shape;108;p14"/>
          <p:cNvCxnSpPr>
            <a:stCxn id="109" idx="0"/>
          </p:cNvCxnSpPr>
          <p:nvPr/>
        </p:nvCxnSpPr>
        <p:spPr>
          <a:xfrm flipH="1">
            <a:off x="2944262" y="4521043"/>
            <a:ext cx="208500" cy="14610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110" name="Google Shape;110;p14"/>
          <p:cNvCxnSpPr/>
          <p:nvPr/>
        </p:nvCxnSpPr>
        <p:spPr>
          <a:xfrm>
            <a:off x="3135387" y="4533018"/>
            <a:ext cx="884100" cy="15840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111" name="Google Shape;111;p14"/>
          <p:cNvCxnSpPr/>
          <p:nvPr/>
        </p:nvCxnSpPr>
        <p:spPr>
          <a:xfrm rot="10800000" flipH="1">
            <a:off x="4105025" y="4459175"/>
            <a:ext cx="1124100" cy="24450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112" name="Google Shape;112;p14"/>
          <p:cNvCxnSpPr/>
          <p:nvPr/>
        </p:nvCxnSpPr>
        <p:spPr>
          <a:xfrm rot="10800000" flipH="1">
            <a:off x="5766575" y="2528925"/>
            <a:ext cx="830700" cy="164940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113" name="Google Shape;113;p14"/>
          <p:cNvCxnSpPr/>
          <p:nvPr/>
        </p:nvCxnSpPr>
        <p:spPr>
          <a:xfrm rot="10800000" flipH="1">
            <a:off x="6697050" y="1869225"/>
            <a:ext cx="596700" cy="58110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114" name="Google Shape;114;p14"/>
          <p:cNvCxnSpPr/>
          <p:nvPr/>
        </p:nvCxnSpPr>
        <p:spPr>
          <a:xfrm rot="10800000" flipH="1">
            <a:off x="7402800" y="757500"/>
            <a:ext cx="905100" cy="99000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sp>
        <p:nvSpPr>
          <p:cNvPr id="115" name="Google Shape;115;p14"/>
          <p:cNvSpPr txBox="1"/>
          <p:nvPr/>
        </p:nvSpPr>
        <p:spPr>
          <a:xfrm rot="5036401">
            <a:off x="393024" y="3379896"/>
            <a:ext cx="1429388" cy="3539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/>
              <a:t>Distance 125ft</a:t>
            </a:r>
            <a:endParaRPr sz="1100"/>
          </a:p>
        </p:txBody>
      </p:sp>
      <p:sp>
        <p:nvSpPr>
          <p:cNvPr id="116" name="Google Shape;116;p14"/>
          <p:cNvSpPr/>
          <p:nvPr/>
        </p:nvSpPr>
        <p:spPr>
          <a:xfrm>
            <a:off x="1413875" y="1539400"/>
            <a:ext cx="4776900" cy="2846700"/>
          </a:xfrm>
          <a:prstGeom prst="ellipse">
            <a:avLst/>
          </a:prstGeom>
          <a:solidFill>
            <a:srgbClr val="FFFF00"/>
          </a:solidFill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117" name="Google Shape;117;p14"/>
          <p:cNvCxnSpPr>
            <a:endCxn id="116" idx="4"/>
          </p:cNvCxnSpPr>
          <p:nvPr/>
        </p:nvCxnSpPr>
        <p:spPr>
          <a:xfrm>
            <a:off x="3799625" y="2968900"/>
            <a:ext cx="2700" cy="141720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18" name="Google Shape;118;p14"/>
          <p:cNvCxnSpPr>
            <a:stCxn id="116" idx="2"/>
            <a:endCxn id="116" idx="6"/>
          </p:cNvCxnSpPr>
          <p:nvPr/>
        </p:nvCxnSpPr>
        <p:spPr>
          <a:xfrm>
            <a:off x="1413875" y="2962750"/>
            <a:ext cx="47769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19" name="Google Shape;119;p14"/>
          <p:cNvSpPr txBox="1"/>
          <p:nvPr/>
        </p:nvSpPr>
        <p:spPr>
          <a:xfrm>
            <a:off x="1893650" y="2371650"/>
            <a:ext cx="1832700" cy="35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/>
              <a:t>ECE Resource Rm</a:t>
            </a:r>
            <a:endParaRPr sz="1100"/>
          </a:p>
        </p:txBody>
      </p:sp>
      <p:sp>
        <p:nvSpPr>
          <p:cNvPr id="120" name="Google Shape;120;p14"/>
          <p:cNvSpPr txBox="1"/>
          <p:nvPr/>
        </p:nvSpPr>
        <p:spPr>
          <a:xfrm>
            <a:off x="4745675" y="3249050"/>
            <a:ext cx="1832700" cy="569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/>
              <a:t>Room 1</a:t>
            </a:r>
            <a:endParaRPr sz="110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1" name="Google Shape;121;p14"/>
          <p:cNvSpPr txBox="1"/>
          <p:nvPr/>
        </p:nvSpPr>
        <p:spPr>
          <a:xfrm>
            <a:off x="2565625" y="3214025"/>
            <a:ext cx="1832700" cy="35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/>
              <a:t>Room 2</a:t>
            </a:r>
            <a:endParaRPr sz="1100"/>
          </a:p>
        </p:txBody>
      </p:sp>
      <p:sp>
        <p:nvSpPr>
          <p:cNvPr id="122" name="Google Shape;122;p14"/>
          <p:cNvSpPr txBox="1"/>
          <p:nvPr/>
        </p:nvSpPr>
        <p:spPr>
          <a:xfrm>
            <a:off x="4703125" y="2276250"/>
            <a:ext cx="1832700" cy="35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/>
              <a:t>Room 3</a:t>
            </a:r>
            <a:endParaRPr sz="1100"/>
          </a:p>
        </p:txBody>
      </p:sp>
      <p:sp>
        <p:nvSpPr>
          <p:cNvPr id="123" name="Google Shape;123;p14"/>
          <p:cNvSpPr txBox="1"/>
          <p:nvPr/>
        </p:nvSpPr>
        <p:spPr>
          <a:xfrm rot="495023">
            <a:off x="4542167" y="1561031"/>
            <a:ext cx="424392" cy="354135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/>
              <a:t>Exit</a:t>
            </a:r>
            <a:endParaRPr sz="1100"/>
          </a:p>
        </p:txBody>
      </p:sp>
      <p:sp>
        <p:nvSpPr>
          <p:cNvPr id="124" name="Google Shape;124;p14"/>
          <p:cNvSpPr txBox="1"/>
          <p:nvPr/>
        </p:nvSpPr>
        <p:spPr>
          <a:xfrm rot="-10397670">
            <a:off x="2979571" y="4172586"/>
            <a:ext cx="462464" cy="354029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/>
              <a:t>Exit</a:t>
            </a:r>
            <a:endParaRPr sz="1100"/>
          </a:p>
        </p:txBody>
      </p:sp>
      <p:sp>
        <p:nvSpPr>
          <p:cNvPr id="125" name="Google Shape;125;p14"/>
          <p:cNvSpPr txBox="1"/>
          <p:nvPr/>
        </p:nvSpPr>
        <p:spPr>
          <a:xfrm rot="-8545043">
            <a:off x="1761452" y="3690813"/>
            <a:ext cx="448595" cy="353974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/>
              <a:t>Exit</a:t>
            </a:r>
            <a:endParaRPr sz="1100"/>
          </a:p>
        </p:txBody>
      </p:sp>
      <p:sp>
        <p:nvSpPr>
          <p:cNvPr id="126" name="Google Shape;126;p14"/>
          <p:cNvSpPr txBox="1"/>
          <p:nvPr/>
        </p:nvSpPr>
        <p:spPr>
          <a:xfrm rot="-203009">
            <a:off x="4034229" y="3999346"/>
            <a:ext cx="889551" cy="523231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/>
              <a:t>SecondaryExit</a:t>
            </a:r>
            <a:endParaRPr sz="1100"/>
          </a:p>
        </p:txBody>
      </p:sp>
      <p:sp>
        <p:nvSpPr>
          <p:cNvPr id="127" name="Google Shape;127;p14"/>
          <p:cNvSpPr txBox="1"/>
          <p:nvPr/>
        </p:nvSpPr>
        <p:spPr>
          <a:xfrm rot="8098437">
            <a:off x="5389723" y="3749336"/>
            <a:ext cx="466478" cy="353836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/>
              <a:t>Exit</a:t>
            </a:r>
            <a:endParaRPr sz="1100"/>
          </a:p>
        </p:txBody>
      </p:sp>
      <p:sp>
        <p:nvSpPr>
          <p:cNvPr id="128" name="Google Shape;128;p14"/>
          <p:cNvSpPr txBox="1"/>
          <p:nvPr/>
        </p:nvSpPr>
        <p:spPr>
          <a:xfrm rot="-800451">
            <a:off x="2612975" y="1603064"/>
            <a:ext cx="431648" cy="354021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/>
              <a:t>Exit</a:t>
            </a:r>
            <a:endParaRPr sz="1100"/>
          </a:p>
        </p:txBody>
      </p:sp>
      <p:cxnSp>
        <p:nvCxnSpPr>
          <p:cNvPr id="129" name="Google Shape;129;p14"/>
          <p:cNvCxnSpPr/>
          <p:nvPr/>
        </p:nvCxnSpPr>
        <p:spPr>
          <a:xfrm>
            <a:off x="3359775" y="1551600"/>
            <a:ext cx="0" cy="142950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30" name="Google Shape;130;p14"/>
          <p:cNvCxnSpPr/>
          <p:nvPr/>
        </p:nvCxnSpPr>
        <p:spPr>
          <a:xfrm flipH="1">
            <a:off x="4398113" y="1612125"/>
            <a:ext cx="9000" cy="133230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31" name="Google Shape;131;p14"/>
          <p:cNvCxnSpPr/>
          <p:nvPr/>
        </p:nvCxnSpPr>
        <p:spPr>
          <a:xfrm>
            <a:off x="3380825" y="2002225"/>
            <a:ext cx="1026300" cy="123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32" name="Google Shape;132;p14"/>
          <p:cNvCxnSpPr/>
          <p:nvPr/>
        </p:nvCxnSpPr>
        <p:spPr>
          <a:xfrm>
            <a:off x="3359650" y="2451800"/>
            <a:ext cx="1038600" cy="243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33" name="Google Shape;133;p14"/>
          <p:cNvSpPr txBox="1"/>
          <p:nvPr/>
        </p:nvSpPr>
        <p:spPr>
          <a:xfrm>
            <a:off x="3542950" y="2550075"/>
            <a:ext cx="6720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/>
              <a:t>hallway</a:t>
            </a:r>
            <a:endParaRPr sz="1000"/>
          </a:p>
        </p:txBody>
      </p:sp>
      <p:sp>
        <p:nvSpPr>
          <p:cNvPr id="134" name="Google Shape;134;p14"/>
          <p:cNvSpPr txBox="1"/>
          <p:nvPr/>
        </p:nvSpPr>
        <p:spPr>
          <a:xfrm>
            <a:off x="3451300" y="2105300"/>
            <a:ext cx="855300" cy="35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/>
              <a:t>bathroom</a:t>
            </a:r>
            <a:endParaRPr sz="1100"/>
          </a:p>
        </p:txBody>
      </p:sp>
      <p:sp>
        <p:nvSpPr>
          <p:cNvPr id="135" name="Google Shape;135;p14"/>
          <p:cNvSpPr txBox="1"/>
          <p:nvPr/>
        </p:nvSpPr>
        <p:spPr>
          <a:xfrm>
            <a:off x="3511600" y="1570100"/>
            <a:ext cx="855300" cy="35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/>
              <a:t>kitchen</a:t>
            </a:r>
            <a:endParaRPr sz="1100"/>
          </a:p>
        </p:txBody>
      </p:sp>
      <p:sp>
        <p:nvSpPr>
          <p:cNvPr id="136" name="Google Shape;136;p14"/>
          <p:cNvSpPr txBox="1"/>
          <p:nvPr/>
        </p:nvSpPr>
        <p:spPr>
          <a:xfrm rot="5400000">
            <a:off x="7568563" y="4080825"/>
            <a:ext cx="1173000" cy="35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/>
              <a:t>Main Road</a:t>
            </a:r>
            <a:endParaRPr sz="1100"/>
          </a:p>
        </p:txBody>
      </p:sp>
      <p:sp>
        <p:nvSpPr>
          <p:cNvPr id="137" name="Google Shape;137;p14"/>
          <p:cNvSpPr txBox="1"/>
          <p:nvPr/>
        </p:nvSpPr>
        <p:spPr>
          <a:xfrm>
            <a:off x="5366638" y="4283225"/>
            <a:ext cx="2547300" cy="831300"/>
          </a:xfrm>
          <a:prstGeom prst="rect">
            <a:avLst/>
          </a:prstGeom>
          <a:noFill/>
          <a:ln w="1905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Font typeface="Playfair Display"/>
              <a:buChar char="●"/>
            </a:pPr>
            <a:r>
              <a:rPr lang="en" b="1">
                <a:latin typeface="Playfair Display"/>
                <a:ea typeface="Playfair Display"/>
                <a:cs typeface="Playfair Display"/>
                <a:sym typeface="Playfair Display"/>
              </a:rPr>
              <a:t>Solid Arrow (route to safe zone) </a:t>
            </a:r>
            <a:endParaRPr b="1">
              <a:latin typeface="Playfair Display"/>
              <a:ea typeface="Playfair Display"/>
              <a:cs typeface="Playfair Display"/>
              <a:sym typeface="Playfair Display"/>
            </a:endParaRPr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Font typeface="Playfair Display"/>
              <a:buChar char="●"/>
            </a:pPr>
            <a:r>
              <a:rPr lang="en" b="1">
                <a:latin typeface="Playfair Display"/>
                <a:ea typeface="Playfair Display"/>
                <a:cs typeface="Playfair Display"/>
                <a:sym typeface="Playfair Display"/>
              </a:rPr>
              <a:t>Green Box (Safe zone)</a:t>
            </a:r>
            <a:endParaRPr b="1">
              <a:latin typeface="Playfair Display"/>
              <a:ea typeface="Playfair Display"/>
              <a:cs typeface="Playfair Display"/>
              <a:sym typeface="Playfair Display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15"/>
          <p:cNvSpPr/>
          <p:nvPr/>
        </p:nvSpPr>
        <p:spPr>
          <a:xfrm>
            <a:off x="2235550" y="110521"/>
            <a:ext cx="4410677" cy="420924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lvl="0" algn="ctr"/>
            <a:r>
              <a:rPr b="0" i="0" dirty="0">
                <a:ln w="9525" cap="flat" cmpd="sng">
                  <a:solidFill>
                    <a:schemeClr val="dk2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FF0000"/>
                </a:solidFill>
                <a:latin typeface="Arial"/>
              </a:rPr>
              <a:t>Evacuation </a:t>
            </a:r>
            <a:r>
              <a:rPr lang="en-US" dirty="0">
                <a:ln w="9525" cap="flat" cmpd="sng">
                  <a:solidFill>
                    <a:schemeClr val="dk2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FF0000"/>
                </a:solidFill>
              </a:rPr>
              <a:t>Map</a:t>
            </a:r>
            <a:endParaRPr b="0" i="0" dirty="0">
              <a:ln w="9525" cap="flat" cmpd="sng">
                <a:solidFill>
                  <a:schemeClr val="dk2"/>
                </a:solidFill>
                <a:prstDash val="solid"/>
                <a:round/>
                <a:headEnd type="none" w="sm" len="sm"/>
                <a:tailEnd type="none" w="sm" len="sm"/>
              </a:ln>
              <a:solidFill>
                <a:srgbClr val="FF0000"/>
              </a:solidFill>
              <a:latin typeface="Arial"/>
            </a:endParaRPr>
          </a:p>
        </p:txBody>
      </p:sp>
      <p:sp>
        <p:nvSpPr>
          <p:cNvPr id="143" name="Google Shape;143;p15"/>
          <p:cNvSpPr txBox="1"/>
          <p:nvPr/>
        </p:nvSpPr>
        <p:spPr>
          <a:xfrm>
            <a:off x="2687825" y="531450"/>
            <a:ext cx="3165900" cy="73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200" b="1"/>
              <a:t>Matafao ECE Room 3</a:t>
            </a:r>
            <a:endParaRPr sz="2200" b="1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4" name="Google Shape;144;p15"/>
          <p:cNvSpPr/>
          <p:nvPr/>
        </p:nvSpPr>
        <p:spPr>
          <a:xfrm>
            <a:off x="1413875" y="1539400"/>
            <a:ext cx="4776900" cy="2846700"/>
          </a:xfrm>
          <a:prstGeom prst="ellipse">
            <a:avLst/>
          </a:prstGeom>
          <a:solidFill>
            <a:srgbClr val="FFFF00"/>
          </a:solidFill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145" name="Google Shape;145;p15"/>
          <p:cNvCxnSpPr>
            <a:endCxn id="144" idx="4"/>
          </p:cNvCxnSpPr>
          <p:nvPr/>
        </p:nvCxnSpPr>
        <p:spPr>
          <a:xfrm>
            <a:off x="3799625" y="2968900"/>
            <a:ext cx="2700" cy="141720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46" name="Google Shape;146;p15"/>
          <p:cNvCxnSpPr>
            <a:stCxn id="144" idx="2"/>
            <a:endCxn id="144" idx="6"/>
          </p:cNvCxnSpPr>
          <p:nvPr/>
        </p:nvCxnSpPr>
        <p:spPr>
          <a:xfrm>
            <a:off x="1413875" y="2962750"/>
            <a:ext cx="47769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47" name="Google Shape;147;p15"/>
          <p:cNvSpPr txBox="1"/>
          <p:nvPr/>
        </p:nvSpPr>
        <p:spPr>
          <a:xfrm>
            <a:off x="1893650" y="2371650"/>
            <a:ext cx="1832700" cy="35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/>
              <a:t>ECE Resource Rm</a:t>
            </a:r>
            <a:endParaRPr sz="1100"/>
          </a:p>
        </p:txBody>
      </p:sp>
      <p:sp>
        <p:nvSpPr>
          <p:cNvPr id="148" name="Google Shape;148;p15"/>
          <p:cNvSpPr txBox="1"/>
          <p:nvPr/>
        </p:nvSpPr>
        <p:spPr>
          <a:xfrm>
            <a:off x="4745675" y="3249050"/>
            <a:ext cx="1832700" cy="569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/>
              <a:t>Room 1</a:t>
            </a:r>
            <a:endParaRPr sz="110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9" name="Google Shape;149;p15"/>
          <p:cNvSpPr txBox="1"/>
          <p:nvPr/>
        </p:nvSpPr>
        <p:spPr>
          <a:xfrm>
            <a:off x="2565625" y="3214025"/>
            <a:ext cx="1832700" cy="35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/>
              <a:t>Room 2</a:t>
            </a:r>
            <a:endParaRPr sz="1100"/>
          </a:p>
        </p:txBody>
      </p:sp>
      <p:sp>
        <p:nvSpPr>
          <p:cNvPr id="150" name="Google Shape;150;p15"/>
          <p:cNvSpPr txBox="1"/>
          <p:nvPr/>
        </p:nvSpPr>
        <p:spPr>
          <a:xfrm>
            <a:off x="4703125" y="2276250"/>
            <a:ext cx="1832700" cy="35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/>
              <a:t>Room 3</a:t>
            </a:r>
            <a:endParaRPr sz="1100"/>
          </a:p>
        </p:txBody>
      </p:sp>
      <p:sp>
        <p:nvSpPr>
          <p:cNvPr id="151" name="Google Shape;151;p15"/>
          <p:cNvSpPr txBox="1"/>
          <p:nvPr/>
        </p:nvSpPr>
        <p:spPr>
          <a:xfrm rot="495023">
            <a:off x="4542167" y="1561031"/>
            <a:ext cx="424392" cy="354135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/>
              <a:t>Exit</a:t>
            </a:r>
            <a:endParaRPr sz="1100"/>
          </a:p>
        </p:txBody>
      </p:sp>
      <p:sp>
        <p:nvSpPr>
          <p:cNvPr id="152" name="Google Shape;152;p15"/>
          <p:cNvSpPr txBox="1"/>
          <p:nvPr/>
        </p:nvSpPr>
        <p:spPr>
          <a:xfrm rot="-10397670">
            <a:off x="2979571" y="4172586"/>
            <a:ext cx="462464" cy="354029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/>
              <a:t>Exit</a:t>
            </a:r>
            <a:endParaRPr sz="1100"/>
          </a:p>
        </p:txBody>
      </p:sp>
      <p:sp>
        <p:nvSpPr>
          <p:cNvPr id="153" name="Google Shape;153;p15"/>
          <p:cNvSpPr txBox="1"/>
          <p:nvPr/>
        </p:nvSpPr>
        <p:spPr>
          <a:xfrm rot="-8545043">
            <a:off x="1761452" y="3690813"/>
            <a:ext cx="448595" cy="353974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/>
              <a:t>Exit</a:t>
            </a:r>
            <a:endParaRPr sz="1100"/>
          </a:p>
        </p:txBody>
      </p:sp>
      <p:sp>
        <p:nvSpPr>
          <p:cNvPr id="154" name="Google Shape;154;p15"/>
          <p:cNvSpPr txBox="1"/>
          <p:nvPr/>
        </p:nvSpPr>
        <p:spPr>
          <a:xfrm>
            <a:off x="4034100" y="3999300"/>
            <a:ext cx="889500" cy="523200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/>
              <a:t>Secondary Exit</a:t>
            </a:r>
            <a:endParaRPr sz="1100"/>
          </a:p>
        </p:txBody>
      </p:sp>
      <p:sp>
        <p:nvSpPr>
          <p:cNvPr id="155" name="Google Shape;155;p15"/>
          <p:cNvSpPr txBox="1"/>
          <p:nvPr/>
        </p:nvSpPr>
        <p:spPr>
          <a:xfrm rot="8098437">
            <a:off x="5383036" y="3692261"/>
            <a:ext cx="466478" cy="353836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/>
              <a:t>Exit</a:t>
            </a:r>
            <a:endParaRPr sz="1100"/>
          </a:p>
        </p:txBody>
      </p:sp>
      <p:sp>
        <p:nvSpPr>
          <p:cNvPr id="156" name="Google Shape;156;p15"/>
          <p:cNvSpPr txBox="1"/>
          <p:nvPr/>
        </p:nvSpPr>
        <p:spPr>
          <a:xfrm rot="-800451">
            <a:off x="2612975" y="1603064"/>
            <a:ext cx="431648" cy="354021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/>
              <a:t>Exit</a:t>
            </a:r>
            <a:endParaRPr sz="1100"/>
          </a:p>
        </p:txBody>
      </p:sp>
      <p:cxnSp>
        <p:nvCxnSpPr>
          <p:cNvPr id="157" name="Google Shape;157;p15"/>
          <p:cNvCxnSpPr/>
          <p:nvPr/>
        </p:nvCxnSpPr>
        <p:spPr>
          <a:xfrm flipH="1">
            <a:off x="8051450" y="1490525"/>
            <a:ext cx="12000" cy="3598200"/>
          </a:xfrm>
          <a:prstGeom prst="straightConnector1">
            <a:avLst/>
          </a:prstGeom>
          <a:noFill/>
          <a:ln w="2857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58" name="Google Shape;158;p15"/>
          <p:cNvCxnSpPr/>
          <p:nvPr/>
        </p:nvCxnSpPr>
        <p:spPr>
          <a:xfrm>
            <a:off x="8505150" y="1493675"/>
            <a:ext cx="7500" cy="3591900"/>
          </a:xfrm>
          <a:prstGeom prst="straightConnector1">
            <a:avLst/>
          </a:prstGeom>
          <a:noFill/>
          <a:ln w="2857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59" name="Google Shape;159;p15"/>
          <p:cNvCxnSpPr/>
          <p:nvPr/>
        </p:nvCxnSpPr>
        <p:spPr>
          <a:xfrm>
            <a:off x="8269900" y="1527725"/>
            <a:ext cx="28800" cy="340830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dash"/>
            <a:round/>
            <a:headEnd type="none" w="med" len="med"/>
            <a:tailEnd type="none" w="med" len="med"/>
          </a:ln>
        </p:spPr>
      </p:cxnSp>
      <p:sp>
        <p:nvSpPr>
          <p:cNvPr id="160" name="Google Shape;160;p15"/>
          <p:cNvSpPr/>
          <p:nvPr/>
        </p:nvSpPr>
        <p:spPr>
          <a:xfrm>
            <a:off x="6662800" y="2376250"/>
            <a:ext cx="1173000" cy="1429500"/>
          </a:xfrm>
          <a:prstGeom prst="rect">
            <a:avLst/>
          </a:prstGeom>
          <a:solidFill>
            <a:srgbClr val="CCCCCC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1" name="Google Shape;161;p15"/>
          <p:cNvSpPr txBox="1"/>
          <p:nvPr/>
        </p:nvSpPr>
        <p:spPr>
          <a:xfrm>
            <a:off x="6705525" y="2664875"/>
            <a:ext cx="10875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Playground</a:t>
            </a:r>
            <a:endParaRPr/>
          </a:p>
        </p:txBody>
      </p:sp>
      <p:sp>
        <p:nvSpPr>
          <p:cNvPr id="162" name="Google Shape;162;p15"/>
          <p:cNvSpPr txBox="1"/>
          <p:nvPr/>
        </p:nvSpPr>
        <p:spPr>
          <a:xfrm rot="5400000">
            <a:off x="7977050" y="511325"/>
            <a:ext cx="1417200" cy="615600"/>
          </a:xfrm>
          <a:prstGeom prst="rect">
            <a:avLst/>
          </a:prstGeom>
          <a:solidFill>
            <a:srgbClr val="6AA84F"/>
          </a:solidFill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High grounds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Safe Zone</a:t>
            </a:r>
            <a:endParaRPr/>
          </a:p>
        </p:txBody>
      </p:sp>
      <p:sp>
        <p:nvSpPr>
          <p:cNvPr id="163" name="Google Shape;163;p15"/>
          <p:cNvSpPr/>
          <p:nvPr/>
        </p:nvSpPr>
        <p:spPr>
          <a:xfrm>
            <a:off x="415050" y="464275"/>
            <a:ext cx="1173000" cy="1173000"/>
          </a:xfrm>
          <a:prstGeom prst="rect">
            <a:avLst/>
          </a:prstGeom>
          <a:solidFill>
            <a:srgbClr val="6AA84F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Volleyball</a:t>
            </a:r>
            <a:endParaRPr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Court</a:t>
            </a:r>
            <a:endParaRPr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Fire Zone</a:t>
            </a:r>
            <a:endParaRPr/>
          </a:p>
        </p:txBody>
      </p:sp>
      <p:cxnSp>
        <p:nvCxnSpPr>
          <p:cNvPr id="164" name="Google Shape;164;p15"/>
          <p:cNvCxnSpPr/>
          <p:nvPr/>
        </p:nvCxnSpPr>
        <p:spPr>
          <a:xfrm>
            <a:off x="3359775" y="1551600"/>
            <a:ext cx="0" cy="142950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65" name="Google Shape;165;p15"/>
          <p:cNvCxnSpPr/>
          <p:nvPr/>
        </p:nvCxnSpPr>
        <p:spPr>
          <a:xfrm flipH="1">
            <a:off x="4398113" y="1612125"/>
            <a:ext cx="9000" cy="133230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66" name="Google Shape;166;p15"/>
          <p:cNvCxnSpPr/>
          <p:nvPr/>
        </p:nvCxnSpPr>
        <p:spPr>
          <a:xfrm>
            <a:off x="3380825" y="2002225"/>
            <a:ext cx="1026300" cy="123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67" name="Google Shape;167;p15"/>
          <p:cNvCxnSpPr/>
          <p:nvPr/>
        </p:nvCxnSpPr>
        <p:spPr>
          <a:xfrm>
            <a:off x="3359650" y="2451800"/>
            <a:ext cx="1038600" cy="243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68" name="Google Shape;168;p15"/>
          <p:cNvSpPr txBox="1"/>
          <p:nvPr/>
        </p:nvSpPr>
        <p:spPr>
          <a:xfrm>
            <a:off x="3542950" y="2550075"/>
            <a:ext cx="6720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/>
              <a:t>hallway</a:t>
            </a:r>
            <a:endParaRPr sz="1000"/>
          </a:p>
        </p:txBody>
      </p:sp>
      <p:sp>
        <p:nvSpPr>
          <p:cNvPr id="169" name="Google Shape;169;p15"/>
          <p:cNvSpPr txBox="1"/>
          <p:nvPr/>
        </p:nvSpPr>
        <p:spPr>
          <a:xfrm>
            <a:off x="3451300" y="2105300"/>
            <a:ext cx="855300" cy="35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/>
              <a:t>bathroom</a:t>
            </a:r>
            <a:endParaRPr sz="1100"/>
          </a:p>
        </p:txBody>
      </p:sp>
      <p:sp>
        <p:nvSpPr>
          <p:cNvPr id="170" name="Google Shape;170;p15"/>
          <p:cNvSpPr txBox="1"/>
          <p:nvPr/>
        </p:nvSpPr>
        <p:spPr>
          <a:xfrm>
            <a:off x="3511600" y="1570100"/>
            <a:ext cx="855300" cy="35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/>
              <a:t>kitchen</a:t>
            </a:r>
            <a:endParaRPr sz="1100"/>
          </a:p>
        </p:txBody>
      </p:sp>
      <p:cxnSp>
        <p:nvCxnSpPr>
          <p:cNvPr id="171" name="Google Shape;171;p15"/>
          <p:cNvCxnSpPr/>
          <p:nvPr/>
        </p:nvCxnSpPr>
        <p:spPr>
          <a:xfrm rot="10800000" flipH="1">
            <a:off x="6059800" y="2186825"/>
            <a:ext cx="940500" cy="1230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172" name="Google Shape;172;p15"/>
          <p:cNvCxnSpPr/>
          <p:nvPr/>
        </p:nvCxnSpPr>
        <p:spPr>
          <a:xfrm rot="10800000" flipH="1">
            <a:off x="7134925" y="1514975"/>
            <a:ext cx="476400" cy="43980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173" name="Google Shape;173;p15"/>
          <p:cNvCxnSpPr/>
          <p:nvPr/>
        </p:nvCxnSpPr>
        <p:spPr>
          <a:xfrm>
            <a:off x="5253450" y="1502725"/>
            <a:ext cx="752700" cy="64830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174" name="Google Shape;174;p15"/>
          <p:cNvCxnSpPr/>
          <p:nvPr/>
        </p:nvCxnSpPr>
        <p:spPr>
          <a:xfrm rot="10800000" flipH="1">
            <a:off x="7672500" y="1050800"/>
            <a:ext cx="672000" cy="42750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sp>
        <p:nvSpPr>
          <p:cNvPr id="175" name="Google Shape;175;p15"/>
          <p:cNvSpPr/>
          <p:nvPr/>
        </p:nvSpPr>
        <p:spPr>
          <a:xfrm rot="5400000">
            <a:off x="5807775" y="1013138"/>
            <a:ext cx="1506000" cy="678300"/>
          </a:xfrm>
          <a:prstGeom prst="rect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Sped Resource Room</a:t>
            </a:r>
            <a:endParaRPr/>
          </a:p>
        </p:txBody>
      </p:sp>
      <p:cxnSp>
        <p:nvCxnSpPr>
          <p:cNvPr id="176" name="Google Shape;176;p15"/>
          <p:cNvCxnSpPr>
            <a:stCxn id="143" idx="2"/>
            <a:endCxn id="177" idx="0"/>
          </p:cNvCxnSpPr>
          <p:nvPr/>
        </p:nvCxnSpPr>
        <p:spPr>
          <a:xfrm rot="10800000">
            <a:off x="2824475" y="1090350"/>
            <a:ext cx="1446300" cy="18000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178" name="Google Shape;178;p15"/>
          <p:cNvCxnSpPr>
            <a:stCxn id="177" idx="0"/>
            <a:endCxn id="163" idx="3"/>
          </p:cNvCxnSpPr>
          <p:nvPr/>
        </p:nvCxnSpPr>
        <p:spPr>
          <a:xfrm rot="10800000">
            <a:off x="1588085" y="1050840"/>
            <a:ext cx="1236300" cy="3960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179" name="Google Shape;179;p15"/>
          <p:cNvCxnSpPr>
            <a:stCxn id="151" idx="0"/>
            <a:endCxn id="143" idx="2"/>
          </p:cNvCxnSpPr>
          <p:nvPr/>
        </p:nvCxnSpPr>
        <p:spPr>
          <a:xfrm rot="10800000">
            <a:off x="4270913" y="1270399"/>
            <a:ext cx="509100" cy="29250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180" name="Google Shape;180;p15"/>
          <p:cNvCxnSpPr>
            <a:stCxn id="151" idx="0"/>
            <a:endCxn id="151" idx="0"/>
          </p:cNvCxnSpPr>
          <p:nvPr/>
        </p:nvCxnSpPr>
        <p:spPr>
          <a:xfrm>
            <a:off x="4780013" y="1562899"/>
            <a:ext cx="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77" name="Google Shape;177;p15"/>
          <p:cNvSpPr txBox="1"/>
          <p:nvPr/>
        </p:nvSpPr>
        <p:spPr>
          <a:xfrm rot="280514">
            <a:off x="2099621" y="1089853"/>
            <a:ext cx="1420727" cy="3539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/>
              <a:t>Distance 125ft</a:t>
            </a:r>
            <a:endParaRPr sz="1100"/>
          </a:p>
        </p:txBody>
      </p:sp>
      <p:sp>
        <p:nvSpPr>
          <p:cNvPr id="181" name="Google Shape;181;p15"/>
          <p:cNvSpPr txBox="1"/>
          <p:nvPr/>
        </p:nvSpPr>
        <p:spPr>
          <a:xfrm rot="5400000">
            <a:off x="7413275" y="4001825"/>
            <a:ext cx="1514400" cy="35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/>
              <a:t>Main Road</a:t>
            </a:r>
            <a:endParaRPr sz="1100"/>
          </a:p>
        </p:txBody>
      </p:sp>
      <p:cxnSp>
        <p:nvCxnSpPr>
          <p:cNvPr id="182" name="Google Shape;182;p15"/>
          <p:cNvCxnSpPr>
            <a:stCxn id="151" idx="0"/>
          </p:cNvCxnSpPr>
          <p:nvPr/>
        </p:nvCxnSpPr>
        <p:spPr>
          <a:xfrm rot="10800000" flipH="1">
            <a:off x="4780013" y="1453999"/>
            <a:ext cx="351300" cy="10890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sp>
        <p:nvSpPr>
          <p:cNvPr id="183" name="Google Shape;183;p15"/>
          <p:cNvSpPr txBox="1"/>
          <p:nvPr/>
        </p:nvSpPr>
        <p:spPr>
          <a:xfrm>
            <a:off x="5145775" y="4149500"/>
            <a:ext cx="2758800" cy="831300"/>
          </a:xfrm>
          <a:prstGeom prst="rect">
            <a:avLst/>
          </a:prstGeom>
          <a:noFill/>
          <a:ln w="1905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Font typeface="Playfair Display"/>
              <a:buChar char="●"/>
            </a:pPr>
            <a:r>
              <a:rPr lang="en" b="1">
                <a:latin typeface="Playfair Display"/>
                <a:ea typeface="Playfair Display"/>
                <a:cs typeface="Playfair Display"/>
                <a:sym typeface="Playfair Display"/>
              </a:rPr>
              <a:t>Solid Arrow (route to safe zone) </a:t>
            </a:r>
            <a:endParaRPr b="1">
              <a:latin typeface="Playfair Display"/>
              <a:ea typeface="Playfair Display"/>
              <a:cs typeface="Playfair Display"/>
              <a:sym typeface="Playfair Display"/>
            </a:endParaRPr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Font typeface="Playfair Display"/>
              <a:buChar char="●"/>
            </a:pPr>
            <a:r>
              <a:rPr lang="en" b="1">
                <a:latin typeface="Playfair Display"/>
                <a:ea typeface="Playfair Display"/>
                <a:cs typeface="Playfair Display"/>
                <a:sym typeface="Playfair Display"/>
              </a:rPr>
              <a:t>Green Box (Safe zone)</a:t>
            </a:r>
            <a:endParaRPr b="1">
              <a:latin typeface="Playfair Display"/>
              <a:ea typeface="Playfair Display"/>
              <a:cs typeface="Playfair Display"/>
              <a:sym typeface="Playfair Display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Google Shape;188;p16"/>
          <p:cNvSpPr/>
          <p:nvPr/>
        </p:nvSpPr>
        <p:spPr>
          <a:xfrm>
            <a:off x="2235550" y="110521"/>
            <a:ext cx="4410677" cy="420924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lvl="0" algn="ctr"/>
            <a:r>
              <a:rPr b="0" i="0" dirty="0">
                <a:ln w="9525" cap="flat" cmpd="sng">
                  <a:solidFill>
                    <a:schemeClr val="dk2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FF0000"/>
                </a:solidFill>
                <a:latin typeface="Arial"/>
              </a:rPr>
              <a:t>Evacuation </a:t>
            </a:r>
            <a:r>
              <a:rPr lang="en-US" dirty="0">
                <a:ln w="9525" cap="flat" cmpd="sng">
                  <a:solidFill>
                    <a:schemeClr val="dk2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FF0000"/>
                </a:solidFill>
              </a:rPr>
              <a:t>Map</a:t>
            </a:r>
            <a:endParaRPr b="0" i="0" dirty="0">
              <a:ln w="9525" cap="flat" cmpd="sng">
                <a:solidFill>
                  <a:schemeClr val="dk2"/>
                </a:solidFill>
                <a:prstDash val="solid"/>
                <a:round/>
                <a:headEnd type="none" w="sm" len="sm"/>
                <a:tailEnd type="none" w="sm" len="sm"/>
              </a:ln>
              <a:solidFill>
                <a:srgbClr val="FF0000"/>
              </a:solidFill>
              <a:latin typeface="Arial"/>
            </a:endParaRPr>
          </a:p>
        </p:txBody>
      </p:sp>
      <p:sp>
        <p:nvSpPr>
          <p:cNvPr id="189" name="Google Shape;189;p16"/>
          <p:cNvSpPr txBox="1"/>
          <p:nvPr/>
        </p:nvSpPr>
        <p:spPr>
          <a:xfrm>
            <a:off x="2687825" y="531450"/>
            <a:ext cx="3165900" cy="73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200" b="1"/>
              <a:t>Matafao ECE Room 1</a:t>
            </a:r>
            <a:endParaRPr sz="2200" b="1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0" name="Google Shape;190;p16"/>
          <p:cNvSpPr/>
          <p:nvPr/>
        </p:nvSpPr>
        <p:spPr>
          <a:xfrm>
            <a:off x="1379428" y="1551600"/>
            <a:ext cx="4776900" cy="2846700"/>
          </a:xfrm>
          <a:prstGeom prst="ellipse">
            <a:avLst/>
          </a:prstGeom>
          <a:solidFill>
            <a:srgbClr val="FFFF00"/>
          </a:solidFill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191" name="Google Shape;191;p16"/>
          <p:cNvCxnSpPr>
            <a:endCxn id="190" idx="4"/>
          </p:cNvCxnSpPr>
          <p:nvPr/>
        </p:nvCxnSpPr>
        <p:spPr>
          <a:xfrm>
            <a:off x="3765178" y="2981100"/>
            <a:ext cx="2700" cy="141720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92" name="Google Shape;192;p16"/>
          <p:cNvCxnSpPr>
            <a:stCxn id="190" idx="2"/>
            <a:endCxn id="190" idx="6"/>
          </p:cNvCxnSpPr>
          <p:nvPr/>
        </p:nvCxnSpPr>
        <p:spPr>
          <a:xfrm>
            <a:off x="1379428" y="2974950"/>
            <a:ext cx="47769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93" name="Google Shape;193;p16"/>
          <p:cNvSpPr txBox="1"/>
          <p:nvPr/>
        </p:nvSpPr>
        <p:spPr>
          <a:xfrm>
            <a:off x="1893650" y="2371650"/>
            <a:ext cx="1832700" cy="35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/>
              <a:t>ECE Resource Rm</a:t>
            </a:r>
            <a:endParaRPr sz="1100"/>
          </a:p>
        </p:txBody>
      </p:sp>
      <p:sp>
        <p:nvSpPr>
          <p:cNvPr id="194" name="Google Shape;194;p16"/>
          <p:cNvSpPr txBox="1"/>
          <p:nvPr/>
        </p:nvSpPr>
        <p:spPr>
          <a:xfrm>
            <a:off x="4745675" y="3249050"/>
            <a:ext cx="1832700" cy="569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/>
              <a:t>Room 1</a:t>
            </a:r>
            <a:endParaRPr sz="110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5" name="Google Shape;195;p16"/>
          <p:cNvSpPr txBox="1"/>
          <p:nvPr/>
        </p:nvSpPr>
        <p:spPr>
          <a:xfrm>
            <a:off x="2565625" y="3214025"/>
            <a:ext cx="1832700" cy="35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/>
              <a:t>Room 2</a:t>
            </a:r>
            <a:endParaRPr sz="1100"/>
          </a:p>
        </p:txBody>
      </p:sp>
      <p:sp>
        <p:nvSpPr>
          <p:cNvPr id="196" name="Google Shape;196;p16"/>
          <p:cNvSpPr txBox="1"/>
          <p:nvPr/>
        </p:nvSpPr>
        <p:spPr>
          <a:xfrm>
            <a:off x="4703125" y="2276250"/>
            <a:ext cx="1832700" cy="35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/>
              <a:t>Room 3</a:t>
            </a:r>
            <a:endParaRPr sz="1100"/>
          </a:p>
        </p:txBody>
      </p:sp>
      <p:sp>
        <p:nvSpPr>
          <p:cNvPr id="197" name="Google Shape;197;p16"/>
          <p:cNvSpPr txBox="1"/>
          <p:nvPr/>
        </p:nvSpPr>
        <p:spPr>
          <a:xfrm rot="495023">
            <a:off x="4542167" y="1561031"/>
            <a:ext cx="424392" cy="354135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/>
              <a:t>Exit</a:t>
            </a:r>
            <a:endParaRPr sz="1100"/>
          </a:p>
        </p:txBody>
      </p:sp>
      <p:sp>
        <p:nvSpPr>
          <p:cNvPr id="198" name="Google Shape;198;p16"/>
          <p:cNvSpPr txBox="1"/>
          <p:nvPr/>
        </p:nvSpPr>
        <p:spPr>
          <a:xfrm rot="-10397670">
            <a:off x="2979571" y="4172586"/>
            <a:ext cx="462464" cy="354029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/>
              <a:t>Exit</a:t>
            </a:r>
            <a:endParaRPr sz="1100"/>
          </a:p>
        </p:txBody>
      </p:sp>
      <p:sp>
        <p:nvSpPr>
          <p:cNvPr id="199" name="Google Shape;199;p16"/>
          <p:cNvSpPr txBox="1"/>
          <p:nvPr/>
        </p:nvSpPr>
        <p:spPr>
          <a:xfrm rot="-8545043">
            <a:off x="1761452" y="3690813"/>
            <a:ext cx="448595" cy="353974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/>
              <a:t>Exit</a:t>
            </a:r>
            <a:endParaRPr sz="1100"/>
          </a:p>
        </p:txBody>
      </p:sp>
      <p:sp>
        <p:nvSpPr>
          <p:cNvPr id="200" name="Google Shape;200;p16"/>
          <p:cNvSpPr txBox="1"/>
          <p:nvPr/>
        </p:nvSpPr>
        <p:spPr>
          <a:xfrm>
            <a:off x="4034151" y="3999300"/>
            <a:ext cx="926100" cy="523200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/>
              <a:t>SecondaryExit</a:t>
            </a:r>
            <a:endParaRPr sz="1100"/>
          </a:p>
        </p:txBody>
      </p:sp>
      <p:sp>
        <p:nvSpPr>
          <p:cNvPr id="201" name="Google Shape;201;p16"/>
          <p:cNvSpPr txBox="1"/>
          <p:nvPr/>
        </p:nvSpPr>
        <p:spPr>
          <a:xfrm rot="-2868741">
            <a:off x="5446800" y="3547706"/>
            <a:ext cx="497200" cy="353840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/>
              <a:t> Exit</a:t>
            </a:r>
            <a:endParaRPr sz="1100"/>
          </a:p>
        </p:txBody>
      </p:sp>
      <p:sp>
        <p:nvSpPr>
          <p:cNvPr id="202" name="Google Shape;202;p16"/>
          <p:cNvSpPr txBox="1"/>
          <p:nvPr/>
        </p:nvSpPr>
        <p:spPr>
          <a:xfrm rot="-800451">
            <a:off x="2612975" y="1603064"/>
            <a:ext cx="431648" cy="354021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/>
              <a:t>Exit</a:t>
            </a:r>
            <a:endParaRPr sz="1100"/>
          </a:p>
        </p:txBody>
      </p:sp>
      <p:cxnSp>
        <p:nvCxnSpPr>
          <p:cNvPr id="203" name="Google Shape;203;p16"/>
          <p:cNvCxnSpPr/>
          <p:nvPr/>
        </p:nvCxnSpPr>
        <p:spPr>
          <a:xfrm flipH="1">
            <a:off x="8051450" y="1490525"/>
            <a:ext cx="12000" cy="3598200"/>
          </a:xfrm>
          <a:prstGeom prst="straightConnector1">
            <a:avLst/>
          </a:prstGeom>
          <a:noFill/>
          <a:ln w="2857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204" name="Google Shape;204;p16"/>
          <p:cNvCxnSpPr/>
          <p:nvPr/>
        </p:nvCxnSpPr>
        <p:spPr>
          <a:xfrm>
            <a:off x="8505150" y="1493675"/>
            <a:ext cx="7500" cy="3591900"/>
          </a:xfrm>
          <a:prstGeom prst="straightConnector1">
            <a:avLst/>
          </a:prstGeom>
          <a:noFill/>
          <a:ln w="2857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205" name="Google Shape;205;p16"/>
          <p:cNvCxnSpPr/>
          <p:nvPr/>
        </p:nvCxnSpPr>
        <p:spPr>
          <a:xfrm>
            <a:off x="8269900" y="1527725"/>
            <a:ext cx="28800" cy="340830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dash"/>
            <a:round/>
            <a:headEnd type="none" w="med" len="med"/>
            <a:tailEnd type="none" w="med" len="med"/>
          </a:ln>
        </p:spPr>
      </p:cxnSp>
      <p:sp>
        <p:nvSpPr>
          <p:cNvPr id="206" name="Google Shape;206;p16"/>
          <p:cNvSpPr/>
          <p:nvPr/>
        </p:nvSpPr>
        <p:spPr>
          <a:xfrm>
            <a:off x="6662800" y="2376250"/>
            <a:ext cx="1173000" cy="1429500"/>
          </a:xfrm>
          <a:prstGeom prst="rect">
            <a:avLst/>
          </a:prstGeom>
          <a:solidFill>
            <a:srgbClr val="CCCCCC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7" name="Google Shape;207;p16"/>
          <p:cNvSpPr txBox="1"/>
          <p:nvPr/>
        </p:nvSpPr>
        <p:spPr>
          <a:xfrm>
            <a:off x="6705525" y="2664875"/>
            <a:ext cx="10875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Playground</a:t>
            </a:r>
            <a:endParaRPr/>
          </a:p>
        </p:txBody>
      </p:sp>
      <p:sp>
        <p:nvSpPr>
          <p:cNvPr id="208" name="Google Shape;208;p16"/>
          <p:cNvSpPr txBox="1"/>
          <p:nvPr/>
        </p:nvSpPr>
        <p:spPr>
          <a:xfrm rot="5400000">
            <a:off x="7977050" y="511325"/>
            <a:ext cx="1417200" cy="615600"/>
          </a:xfrm>
          <a:prstGeom prst="rect">
            <a:avLst/>
          </a:prstGeom>
          <a:solidFill>
            <a:srgbClr val="6AA84F"/>
          </a:solidFill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High grounds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Safe Zone</a:t>
            </a:r>
            <a:endParaRPr/>
          </a:p>
        </p:txBody>
      </p:sp>
      <p:sp>
        <p:nvSpPr>
          <p:cNvPr id="209" name="Google Shape;209;p16"/>
          <p:cNvSpPr/>
          <p:nvPr/>
        </p:nvSpPr>
        <p:spPr>
          <a:xfrm>
            <a:off x="415050" y="464275"/>
            <a:ext cx="1173000" cy="1173000"/>
          </a:xfrm>
          <a:prstGeom prst="rect">
            <a:avLst/>
          </a:prstGeom>
          <a:solidFill>
            <a:srgbClr val="6AA84F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Volleyball</a:t>
            </a:r>
            <a:endParaRPr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Court</a:t>
            </a:r>
            <a:endParaRPr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Fire Zone</a:t>
            </a:r>
            <a:endParaRPr/>
          </a:p>
        </p:txBody>
      </p:sp>
      <p:cxnSp>
        <p:nvCxnSpPr>
          <p:cNvPr id="210" name="Google Shape;210;p16"/>
          <p:cNvCxnSpPr/>
          <p:nvPr/>
        </p:nvCxnSpPr>
        <p:spPr>
          <a:xfrm>
            <a:off x="3359775" y="1551600"/>
            <a:ext cx="0" cy="142950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211" name="Google Shape;211;p16"/>
          <p:cNvCxnSpPr/>
          <p:nvPr/>
        </p:nvCxnSpPr>
        <p:spPr>
          <a:xfrm flipH="1">
            <a:off x="4398113" y="1612125"/>
            <a:ext cx="9000" cy="133230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212" name="Google Shape;212;p16"/>
          <p:cNvCxnSpPr/>
          <p:nvPr/>
        </p:nvCxnSpPr>
        <p:spPr>
          <a:xfrm>
            <a:off x="3380825" y="2002225"/>
            <a:ext cx="1026300" cy="123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213" name="Google Shape;213;p16"/>
          <p:cNvCxnSpPr/>
          <p:nvPr/>
        </p:nvCxnSpPr>
        <p:spPr>
          <a:xfrm>
            <a:off x="3359650" y="2451800"/>
            <a:ext cx="1038600" cy="243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214" name="Google Shape;214;p16"/>
          <p:cNvSpPr txBox="1"/>
          <p:nvPr/>
        </p:nvSpPr>
        <p:spPr>
          <a:xfrm>
            <a:off x="3542950" y="2550075"/>
            <a:ext cx="6720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/>
              <a:t>hallway</a:t>
            </a:r>
            <a:endParaRPr sz="1000"/>
          </a:p>
        </p:txBody>
      </p:sp>
      <p:sp>
        <p:nvSpPr>
          <p:cNvPr id="215" name="Google Shape;215;p16"/>
          <p:cNvSpPr txBox="1"/>
          <p:nvPr/>
        </p:nvSpPr>
        <p:spPr>
          <a:xfrm>
            <a:off x="3451300" y="2105300"/>
            <a:ext cx="855300" cy="35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/>
              <a:t>bathroom</a:t>
            </a:r>
            <a:endParaRPr sz="1100"/>
          </a:p>
        </p:txBody>
      </p:sp>
      <p:sp>
        <p:nvSpPr>
          <p:cNvPr id="216" name="Google Shape;216;p16"/>
          <p:cNvSpPr txBox="1"/>
          <p:nvPr/>
        </p:nvSpPr>
        <p:spPr>
          <a:xfrm>
            <a:off x="3511600" y="1570100"/>
            <a:ext cx="855300" cy="35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/>
              <a:t>kitchen</a:t>
            </a:r>
            <a:endParaRPr sz="1100"/>
          </a:p>
        </p:txBody>
      </p:sp>
      <p:cxnSp>
        <p:nvCxnSpPr>
          <p:cNvPr id="217" name="Google Shape;217;p16"/>
          <p:cNvCxnSpPr/>
          <p:nvPr/>
        </p:nvCxnSpPr>
        <p:spPr>
          <a:xfrm rot="10800000" flipH="1">
            <a:off x="6328575" y="2186700"/>
            <a:ext cx="671700" cy="7350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218" name="Google Shape;218;p16"/>
          <p:cNvCxnSpPr/>
          <p:nvPr/>
        </p:nvCxnSpPr>
        <p:spPr>
          <a:xfrm rot="10800000" flipH="1">
            <a:off x="7134925" y="1514975"/>
            <a:ext cx="476400" cy="43980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219" name="Google Shape;219;p16"/>
          <p:cNvCxnSpPr/>
          <p:nvPr/>
        </p:nvCxnSpPr>
        <p:spPr>
          <a:xfrm rot="10800000" flipH="1">
            <a:off x="7672500" y="1050800"/>
            <a:ext cx="672000" cy="42750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sp>
        <p:nvSpPr>
          <p:cNvPr id="220" name="Google Shape;220;p16"/>
          <p:cNvSpPr/>
          <p:nvPr/>
        </p:nvSpPr>
        <p:spPr>
          <a:xfrm rot="5400000">
            <a:off x="5807775" y="1013138"/>
            <a:ext cx="1506000" cy="678300"/>
          </a:xfrm>
          <a:prstGeom prst="rect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Sped Resource Room</a:t>
            </a:r>
            <a:endParaRPr/>
          </a:p>
        </p:txBody>
      </p:sp>
      <p:cxnSp>
        <p:nvCxnSpPr>
          <p:cNvPr id="221" name="Google Shape;221;p16"/>
          <p:cNvCxnSpPr>
            <a:stCxn id="197" idx="0"/>
            <a:endCxn id="197" idx="0"/>
          </p:cNvCxnSpPr>
          <p:nvPr/>
        </p:nvCxnSpPr>
        <p:spPr>
          <a:xfrm>
            <a:off x="4780013" y="1562899"/>
            <a:ext cx="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222" name="Google Shape;222;p16"/>
          <p:cNvSpPr txBox="1"/>
          <p:nvPr/>
        </p:nvSpPr>
        <p:spPr>
          <a:xfrm rot="280514">
            <a:off x="2099621" y="1089853"/>
            <a:ext cx="1420727" cy="3539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100"/>
          </a:p>
        </p:txBody>
      </p:sp>
      <p:sp>
        <p:nvSpPr>
          <p:cNvPr id="223" name="Google Shape;223;p16"/>
          <p:cNvSpPr txBox="1"/>
          <p:nvPr/>
        </p:nvSpPr>
        <p:spPr>
          <a:xfrm rot="5400000">
            <a:off x="7413275" y="4001825"/>
            <a:ext cx="1514400" cy="35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/>
              <a:t>Main Road</a:t>
            </a:r>
            <a:endParaRPr sz="1100"/>
          </a:p>
        </p:txBody>
      </p:sp>
      <p:cxnSp>
        <p:nvCxnSpPr>
          <p:cNvPr id="224" name="Google Shape;224;p16"/>
          <p:cNvCxnSpPr/>
          <p:nvPr/>
        </p:nvCxnSpPr>
        <p:spPr>
          <a:xfrm rot="10800000" flipH="1">
            <a:off x="6267500" y="2321075"/>
            <a:ext cx="48900" cy="131970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225" name="Google Shape;225;p16"/>
          <p:cNvCxnSpPr>
            <a:stCxn id="201" idx="2"/>
          </p:cNvCxnSpPr>
          <p:nvPr/>
        </p:nvCxnSpPr>
        <p:spPr>
          <a:xfrm rot="10800000" flipH="1">
            <a:off x="5826500" y="3746526"/>
            <a:ext cx="404400" cy="9690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226" name="Google Shape;226;p16"/>
          <p:cNvCxnSpPr/>
          <p:nvPr/>
        </p:nvCxnSpPr>
        <p:spPr>
          <a:xfrm flipH="1">
            <a:off x="3799488" y="4552400"/>
            <a:ext cx="509400" cy="29790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227" name="Google Shape;227;p16"/>
          <p:cNvCxnSpPr/>
          <p:nvPr/>
        </p:nvCxnSpPr>
        <p:spPr>
          <a:xfrm rot="10800000">
            <a:off x="2492463" y="4752650"/>
            <a:ext cx="1122000" cy="10530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228" name="Google Shape;228;p16"/>
          <p:cNvCxnSpPr/>
          <p:nvPr/>
        </p:nvCxnSpPr>
        <p:spPr>
          <a:xfrm rot="10800000">
            <a:off x="1405050" y="4068500"/>
            <a:ext cx="879600" cy="64740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229" name="Google Shape;229;p16"/>
          <p:cNvCxnSpPr/>
          <p:nvPr/>
        </p:nvCxnSpPr>
        <p:spPr>
          <a:xfrm rot="10800000">
            <a:off x="1172825" y="2981100"/>
            <a:ext cx="183300" cy="96510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230" name="Google Shape;230;p16"/>
          <p:cNvCxnSpPr>
            <a:endCxn id="209" idx="2"/>
          </p:cNvCxnSpPr>
          <p:nvPr/>
        </p:nvCxnSpPr>
        <p:spPr>
          <a:xfrm rot="10800000">
            <a:off x="1001550" y="1637275"/>
            <a:ext cx="113400" cy="117660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sp>
        <p:nvSpPr>
          <p:cNvPr id="231" name="Google Shape;231;p16"/>
          <p:cNvSpPr txBox="1"/>
          <p:nvPr/>
        </p:nvSpPr>
        <p:spPr>
          <a:xfrm>
            <a:off x="5145775" y="4149500"/>
            <a:ext cx="2758800" cy="831300"/>
          </a:xfrm>
          <a:prstGeom prst="rect">
            <a:avLst/>
          </a:prstGeom>
          <a:noFill/>
          <a:ln w="1905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Font typeface="Playfair Display"/>
              <a:buChar char="●"/>
            </a:pPr>
            <a:r>
              <a:rPr lang="en" b="1">
                <a:latin typeface="Playfair Display"/>
                <a:ea typeface="Playfair Display"/>
                <a:cs typeface="Playfair Display"/>
                <a:sym typeface="Playfair Display"/>
              </a:rPr>
              <a:t>Solid Arrow (route to safe zone) </a:t>
            </a:r>
            <a:endParaRPr b="1">
              <a:latin typeface="Playfair Display"/>
              <a:ea typeface="Playfair Display"/>
              <a:cs typeface="Playfair Display"/>
              <a:sym typeface="Playfair Display"/>
            </a:endParaRPr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Font typeface="Playfair Display"/>
              <a:buChar char="●"/>
            </a:pPr>
            <a:r>
              <a:rPr lang="en" b="1">
                <a:latin typeface="Playfair Display"/>
                <a:ea typeface="Playfair Display"/>
                <a:cs typeface="Playfair Display"/>
                <a:sym typeface="Playfair Display"/>
              </a:rPr>
              <a:t>Green Box (Safe zone)</a:t>
            </a:r>
            <a:endParaRPr b="1">
              <a:latin typeface="Playfair Display"/>
              <a:ea typeface="Playfair Display"/>
              <a:cs typeface="Playfair Display"/>
              <a:sym typeface="Playfair Display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223</Words>
  <Application>Microsoft Office PowerPoint</Application>
  <PresentationFormat>On-screen Show (16:9)</PresentationFormat>
  <Paragraphs>103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Playfair Display SemiBold</vt:lpstr>
      <vt:lpstr>Playfair Display</vt:lpstr>
      <vt:lpstr>Arial</vt:lpstr>
      <vt:lpstr>Simple Light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Lesieli</dc:creator>
  <cp:lastModifiedBy>HS ECE Health</cp:lastModifiedBy>
  <cp:revision>2</cp:revision>
  <dcterms:modified xsi:type="dcterms:W3CDTF">2023-10-07T04:31:06Z</dcterms:modified>
</cp:coreProperties>
</file>